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62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59" r:id="rId18"/>
    <p:sldId id="360" r:id="rId19"/>
    <p:sldId id="363" r:id="rId20"/>
    <p:sldId id="362" r:id="rId21"/>
    <p:sldId id="361" r:id="rId22"/>
    <p:sldId id="368" r:id="rId23"/>
    <p:sldId id="364" r:id="rId24"/>
    <p:sldId id="365" r:id="rId25"/>
    <p:sldId id="367" r:id="rId26"/>
    <p:sldId id="369" r:id="rId27"/>
    <p:sldId id="299" r:id="rId28"/>
    <p:sldId id="300" r:id="rId29"/>
    <p:sldId id="318" r:id="rId30"/>
    <p:sldId id="317" r:id="rId31"/>
    <p:sldId id="316" r:id="rId32"/>
    <p:sldId id="370" r:id="rId33"/>
    <p:sldId id="371" r:id="rId34"/>
    <p:sldId id="372" r:id="rId35"/>
    <p:sldId id="349" r:id="rId36"/>
    <p:sldId id="339" r:id="rId37"/>
    <p:sldId id="340" r:id="rId38"/>
    <p:sldId id="341" r:id="rId39"/>
    <p:sldId id="343" r:id="rId40"/>
    <p:sldId id="346" r:id="rId41"/>
    <p:sldId id="347" r:id="rId42"/>
    <p:sldId id="348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11" r:id="rId51"/>
    <p:sldId id="307" r:id="rId52"/>
    <p:sldId id="309" r:id="rId53"/>
    <p:sldId id="308" r:id="rId54"/>
    <p:sldId id="306" r:id="rId55"/>
    <p:sldId id="381" r:id="rId56"/>
    <p:sldId id="302" r:id="rId57"/>
    <p:sldId id="380" r:id="rId58"/>
    <p:sldId id="303" r:id="rId59"/>
    <p:sldId id="304" r:id="rId60"/>
    <p:sldId id="3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4654"/>
  </p:normalViewPr>
  <p:slideViewPr>
    <p:cSldViewPr snapToGrid="0" snapToObjects="1">
      <p:cViewPr>
        <p:scale>
          <a:sx n="89" d="100"/>
          <a:sy n="89" d="100"/>
        </p:scale>
        <p:origin x="10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7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30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28" y="2203208"/>
            <a:ext cx="5246854" cy="4590997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91452" y="6342616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There are standard (default) values for each of random forest hyper-parameters recommended by long time practitioners, but generally these parameters should be tuned through </a:t>
                </a:r>
                <a:r>
                  <a:rPr lang="en-US" sz="2400" b="1" dirty="0" smtClean="0"/>
                  <a:t>OOB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(making them data and problem dependent). </a:t>
                </a:r>
                <a:endParaRPr lang="en-US" sz="2400" dirty="0" smtClean="0"/>
              </a:p>
              <a:p>
                <a:pPr marL="0" lvl="1" indent="0">
                  <a:spcAft>
                    <a:spcPts val="1800"/>
                  </a:spcAft>
                  <a:buNone/>
                </a:pPr>
                <a:r>
                  <a:rPr lang="en-US" dirty="0" smtClean="0"/>
                  <a:t>e.g. number </a:t>
                </a:r>
                <a:r>
                  <a:rPr lang="en-US" dirty="0"/>
                  <a:t>of predictors to randomly select at each </a:t>
                </a:r>
                <a:r>
                  <a:rPr lang="en-US" dirty="0" smtClean="0"/>
                  <a:t>split: 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for classification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 for regression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out-of-bag errors, training and cross validation can be done in a single sequence - we cease training once the out-of-bag error stabilizes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004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Same as with Bagging: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Calculate </a:t>
                </a:r>
                <a:r>
                  <a:rPr lang="en-US" sz="2400" dirty="0"/>
                  <a:t>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trees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u="sng" dirty="0" smtClean="0">
                    <a:latin typeface="Karla" charset="0"/>
                    <a:ea typeface="Karla" charset="0"/>
                    <a:cs typeface="Karla" charset="0"/>
                  </a:rPr>
                  <a:t>Alternative: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 b="-1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661829"/>
            <a:ext cx="6926799" cy="6060949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853" y="458813"/>
            <a:ext cx="6926799" cy="6060949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0" y="458813"/>
            <a:ext cx="692853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the number of predictors is large, but the number of relevant predictors is small, random forests can perform poorly. </a:t>
            </a: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Why?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each split, the chances of selected a relevant predictor will be low and hence most trees in the ensemble will be weak models.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Increasing the number of trees in the ensemble generally does not increase the risk of overfitting.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However, if the number of trees is too large, then the trees in the ensemble </a:t>
            </a:r>
            <a:r>
              <a:rPr lang="en-US" sz="2400" dirty="0" smtClean="0"/>
              <a:t>may </a:t>
            </a:r>
            <a:r>
              <a:rPr lang="en-US" sz="2400" dirty="0"/>
              <a:t>become more correlated, increase the variance.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47372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Probabilities: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 Forrest Classifier (and bagging) can return probabilities.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b="1" dirty="0" smtClean="0"/>
              <a:t>Question</a:t>
            </a:r>
            <a:r>
              <a:rPr lang="en-US" sz="2200" dirty="0" smtClean="0"/>
              <a:t>: How?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Unbalance dataset: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Weighted samples:  </a:t>
            </a:r>
          </a:p>
          <a:p>
            <a:pPr indent="-285738">
              <a:spcAft>
                <a:spcPts val="1200"/>
              </a:spcAft>
            </a:pPr>
            <a:r>
              <a:rPr lang="en-US" sz="2400" dirty="0"/>
              <a:t>Categorical data</a:t>
            </a:r>
            <a:r>
              <a:rPr lang="en-US" sz="2400" dirty="0" smtClean="0"/>
              <a:t>: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Missing data:  a-sec later today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Different implementations</a:t>
            </a:r>
            <a:r>
              <a:rPr lang="en-US" sz="2400" dirty="0"/>
              <a:t>: :  a-sec later today </a:t>
            </a:r>
          </a:p>
          <a:p>
            <a:pPr indent="-285738">
              <a:spcAft>
                <a:spcPts val="1200"/>
              </a:spcAft>
            </a:pPr>
            <a:endParaRPr lang="en-US" sz="2400" dirty="0" smtClean="0"/>
          </a:p>
          <a:p>
            <a:pPr indent="-285738">
              <a:spcAft>
                <a:spcPts val="1200"/>
              </a:spcAft>
            </a:pPr>
            <a:endParaRPr lang="en-US" sz="3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	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tree (undivided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equivalently,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4766</TotalTime>
  <Words>3049</Words>
  <Application>Microsoft Macintosh PowerPoint</Application>
  <PresentationFormat>Widescreen</PresentationFormat>
  <Paragraphs>460</Paragraphs>
  <Slides>60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Cambria Math</vt:lpstr>
      <vt:lpstr>Karla</vt:lpstr>
      <vt:lpstr>Arial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Variable Importance for RF</vt:lpstr>
      <vt:lpstr>Variable Importance for RF</vt:lpstr>
      <vt:lpstr>Final Thoughts on Random Forests</vt:lpstr>
      <vt:lpstr>Final Thoughts on Random Forests  (cont.)</vt:lpstr>
      <vt:lpstr>Final Thoughts on Random Forests  (cont.)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165</cp:revision>
  <dcterms:created xsi:type="dcterms:W3CDTF">2018-07-20T19:26:24Z</dcterms:created>
  <dcterms:modified xsi:type="dcterms:W3CDTF">2018-11-07T06:32:54Z</dcterms:modified>
</cp:coreProperties>
</file>